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erriweather Light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Light-bold.fntdata"/><Relationship Id="rId22" Type="http://schemas.openxmlformats.org/officeDocument/2006/relationships/font" Target="fonts/MerriweatherLight-boldItalic.fntdata"/><Relationship Id="rId21" Type="http://schemas.openxmlformats.org/officeDocument/2006/relationships/font" Target="fonts/MerriweatherLight-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erriweatherLigh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9331ce2ae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9331ce2ae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9331ce2ae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9331ce2ae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9331ce2ae_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9331ce2ae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9331ce2ae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9331ce2ae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9318b9e7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9318b9e7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9318b9e7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9318b9e7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9331ce2ae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9331ce2ae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9318b9e7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9318b9e7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9331ce2ae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9331ce2ae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9331ce2ae_9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9331ce2ae_9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9331ce2ae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9331ce2ae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9318b9e7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9318b9e7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10" Type="http://schemas.openxmlformats.org/officeDocument/2006/relationships/image" Target="../media/image1.png"/><Relationship Id="rId9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3.jpg"/><Relationship Id="rId8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Neural Style Transfer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Project CS725 Autumn 2019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30350" y="4365925"/>
            <a:ext cx="88833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Guided by Prof. Sunita Sarawagi. Team Members: </a:t>
            </a:r>
            <a:r>
              <a:rPr lang="en" sz="1600">
                <a:solidFill>
                  <a:srgbClr val="2F5496"/>
                </a:solidFill>
              </a:rPr>
              <a:t>16d100018, 16d070064, 18305R002, 184123011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797" y="57050"/>
            <a:ext cx="6345575" cy="2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Enhancements</a:t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2447400" y="2139425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</a:t>
            </a: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5598000" y="2139425"/>
            <a:ext cx="913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8788" y="2494200"/>
            <a:ext cx="6345576" cy="218196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1968700" y="4617325"/>
            <a:ext cx="202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(distorted)</a:t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5032675" y="4617325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(after regularization)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Enhancements: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Reducing distortion by adding regularization</a:t>
            </a:r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1967825" y="1550075"/>
            <a:ext cx="65235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Matting laplacian matrix of content image p (described in Levin et. al)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7203" y="2185740"/>
            <a:ext cx="2833650" cy="11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3325" y="1616575"/>
            <a:ext cx="373175" cy="3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6500" y="3610575"/>
            <a:ext cx="5436731" cy="7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activations of an image in the VGG19 network represent it’s content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gram matrix derived from these activations can be used to represent it’s style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Style transfer can be done by synthesizing an image that produces activations similar to the content image and produces a gram matrix similar to the style image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2682500" y="1861475"/>
            <a:ext cx="45204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FF"/>
                </a:solidFill>
              </a:rPr>
              <a:t>Thank you</a:t>
            </a:r>
            <a:endParaRPr sz="4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8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VGG19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222375"/>
            <a:ext cx="57150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loss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963" y="88675"/>
            <a:ext cx="6033517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4">
            <a:alphaModFix/>
          </a:blip>
          <a:srcRect b="9210" l="7740" r="0" t="9210"/>
          <a:stretch/>
        </p:blipFill>
        <p:spPr>
          <a:xfrm>
            <a:off x="2959088" y="4134750"/>
            <a:ext cx="3780025" cy="7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6739125" y="426780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erriweather Light"/>
                <a:ea typeface="Merriweather Light"/>
                <a:cs typeface="Merriweather Light"/>
                <a:sym typeface="Merriweather Light"/>
              </a:rPr>
              <a:t>(For layer l)</a:t>
            </a:r>
            <a:endParaRPr i="1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5826225" y="88675"/>
            <a:ext cx="18186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 </a:t>
            </a:r>
            <a:r>
              <a:rPr lang="en" sz="1100"/>
              <a:t>Layer 4 activations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150" y="198088"/>
            <a:ext cx="6809050" cy="49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type="title"/>
          </p:nvPr>
        </p:nvSpPr>
        <p:spPr>
          <a:xfrm>
            <a:off x="177350" y="22410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Style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Representation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Representation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125" y="3892250"/>
            <a:ext cx="2381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888" y="1247700"/>
            <a:ext cx="713422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1228950" y="400460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Correlation between channels i,j: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382" y="175750"/>
            <a:ext cx="6975843" cy="49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>
            <p:ph type="title"/>
          </p:nvPr>
        </p:nvSpPr>
        <p:spPr>
          <a:xfrm>
            <a:off x="1610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Style Representation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Loss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725" y="150300"/>
            <a:ext cx="6033517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50" y="4060075"/>
            <a:ext cx="3341300" cy="10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6600" y="4060076"/>
            <a:ext cx="2379449" cy="86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207413" y="101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loss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2285838"/>
            <a:ext cx="563880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361350" y="2835875"/>
            <a:ext cx="79701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X</a:t>
            </a:r>
            <a:r>
              <a:rPr lang="en"/>
              <a:t> can be initialized as random noise (we initialized it to be the same as P i.e. the content image)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Gradient descent changes X to minimize 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963" y="740450"/>
            <a:ext cx="2095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3488" y="7648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5063" y="4703375"/>
            <a:ext cx="2381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1397188" y="741000"/>
            <a:ext cx="1946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content image</a:t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3935773" y="740450"/>
            <a:ext cx="185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style image</a:t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6268988" y="697388"/>
            <a:ext cx="26676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generated image (initial value)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8388" y="1187850"/>
            <a:ext cx="1852849" cy="10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8088" y="1187850"/>
            <a:ext cx="1852849" cy="10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8613" y="1187825"/>
            <a:ext cx="1852849" cy="10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44425" y="3327088"/>
            <a:ext cx="2426025" cy="13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5836700" y="4647950"/>
            <a:ext cx="25770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:after loss minimization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93225" y="3914525"/>
            <a:ext cx="15240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5663" y="717188"/>
            <a:ext cx="238125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